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6" r:id="rId1"/>
  </p:sldMasterIdLst>
  <p:notesMasterIdLst>
    <p:notesMasterId r:id="rId11"/>
  </p:notesMasterIdLst>
  <p:sldIdLst>
    <p:sldId id="259" r:id="rId2"/>
    <p:sldId id="260" r:id="rId3"/>
    <p:sldId id="262" r:id="rId4"/>
    <p:sldId id="263" r:id="rId5"/>
    <p:sldId id="269" r:id="rId6"/>
    <p:sldId id="270" r:id="rId7"/>
    <p:sldId id="267" r:id="rId8"/>
    <p:sldId id="264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2"/>
    <p:restoredTop sz="85219"/>
  </p:normalViewPr>
  <p:slideViewPr>
    <p:cSldViewPr snapToGrid="0" snapToObjects="1">
      <p:cViewPr varScale="1">
        <p:scale>
          <a:sx n="79" d="100"/>
          <a:sy n="79" d="100"/>
        </p:scale>
        <p:origin x="1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tiff>
</file>

<file path=ppt/media/image11.png>
</file>

<file path=ppt/media/image12.JPG>
</file>

<file path=ppt/media/image2.tiff>
</file>

<file path=ppt/media/image3.tiff>
</file>

<file path=ppt/media/image4.jpg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96DCC4-1DA9-B042-88F0-1D3E27FB8E19}" type="datetimeFigureOut">
              <a:rPr lang="en-US" smtClean="0"/>
              <a:t>11/13/19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C8D66E-F0B8-7D4D-B218-A1B47C10F0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830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Femke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8D66E-F0B8-7D4D-B218-A1B47C10F05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850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Femke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8D66E-F0B8-7D4D-B218-A1B47C10F05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5517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Isabel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8D66E-F0B8-7D4D-B218-A1B47C10F05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342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Dimitar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8D66E-F0B8-7D4D-B218-A1B47C10F05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565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8D66E-F0B8-7D4D-B218-A1B47C10F05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7166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8D66E-F0B8-7D4D-B218-A1B47C10F05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845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Dimitar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8D66E-F0B8-7D4D-B218-A1B47C10F05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795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Minh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8D66E-F0B8-7D4D-B218-A1B47C10F05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4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Isabel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8D66E-F0B8-7D4D-B218-A1B47C10F05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687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742F8-63D6-9548-A8B0-D0165BB50B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30B022-1583-5E4F-BFEC-2F76873C28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978EBB-D5E4-7C45-BE20-9B335849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69957-D931-B249-ACF1-FE02B30320EA}" type="datetime1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F9DF8-5BD5-6B41-8452-58A02EA2B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B34A0-5D3A-3546-8F1E-4E404BBB5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62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73A66-462E-4E43-B5FA-5EE12E10D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007896-6BDD-D640-8B90-9B0126B6B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FB5C5-7190-BD4F-96FA-7182EBE454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79672-5948-F747-85E1-E0F771793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85038-5C40-244B-8BF2-5E608BE3F9B3}" type="datetime1">
              <a:rPr lang="en-US" smtClean="0"/>
              <a:t>11/13/19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C7A21-50DE-C24C-A52A-BFBA17759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AE028-640A-A940-8534-96CC56060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433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7B391-F60B-F346-8D24-554678972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E24BF6-2BB5-BF4E-AC03-C893635EBD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6744E-DEFB-BD42-8BB9-A264A45E3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87633-0131-CA49-934D-3330373EA7F8}" type="datetime1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5EB54-3FCE-204E-AA3B-3C4154E40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23B0F-6006-4245-B669-2B76BC7BA9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415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8D1F74-F207-1F49-A39A-9596693858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E8A1FD-3AEF-094C-A055-27C2CB072A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BE72CD-DA64-7047-8CC4-18D6D5C9F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D8EA4-D7B4-9342-9BE8-05F0D1818855}" type="datetime1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172CB-E99F-5F4F-A067-AEDBD4F2F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8130BE-9A46-1246-A581-FA62897FA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022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57F16C-0A4F-C74F-9B1D-93BE349633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1C4659-3DBA-E042-A217-29C838408020}" type="datetime1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87439-4D80-4B49-8F44-A773A9867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47B15-9CB5-4248-95A0-ACBCD92B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30D8D6D-A019-9445-AC69-5950885E9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8557"/>
          </a:xfrm>
        </p:spPr>
        <p:txBody>
          <a:bodyPr/>
          <a:lstStyle>
            <a:lvl1pPr algn="ctr">
              <a:defRPr b="1">
                <a:latin typeface="Avenir Book" panose="02000503020000020003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7A1DBE2-5467-B146-A3BE-C44B73D0A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latin typeface="Avenir Book" panose="02000503020000020003" pitchFamily="2" charset="0"/>
              </a:defRPr>
            </a:lvl1pPr>
            <a:lvl2pPr>
              <a:defRPr>
                <a:latin typeface="Avenir Book" panose="02000503020000020003" pitchFamily="2" charset="0"/>
              </a:defRPr>
            </a:lvl2pPr>
            <a:lvl3pPr>
              <a:defRPr>
                <a:latin typeface="Avenir Book" panose="02000503020000020003" pitchFamily="2" charset="0"/>
              </a:defRPr>
            </a:lvl3pPr>
            <a:lvl4pPr>
              <a:defRPr>
                <a:latin typeface="Avenir Book" panose="02000503020000020003" pitchFamily="2" charset="0"/>
              </a:defRPr>
            </a:lvl4pPr>
            <a:lvl5pPr>
              <a:defRPr>
                <a:latin typeface="Avenir Book" panose="02000503020000020003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28749B-07FB-E748-BD5A-D6889C57FC1F}"/>
              </a:ext>
            </a:extLst>
          </p:cNvPr>
          <p:cNvCxnSpPr/>
          <p:nvPr userDrawn="1"/>
        </p:nvCxnSpPr>
        <p:spPr>
          <a:xfrm>
            <a:off x="838200" y="1448641"/>
            <a:ext cx="10515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Picture 9" descr="A picture containing light&#10;&#10;Description automatically generated">
            <a:extLst>
              <a:ext uri="{FF2B5EF4-FFF2-40B4-BE49-F238E27FC236}">
                <a16:creationId xmlns:a16="http://schemas.microsoft.com/office/drawing/2014/main" id="{6E611F85-3C38-DF4B-92C4-B1B2873FFC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65533"/>
          <a:stretch/>
        </p:blipFill>
        <p:spPr>
          <a:xfrm>
            <a:off x="11441392" y="5615215"/>
            <a:ext cx="750608" cy="112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82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E80057-CCDD-A34F-A666-BF62EDC58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93933-4255-174B-B57D-921C5502433F}" type="datetime1">
              <a:rPr lang="en-US" smtClean="0"/>
              <a:t>11/13/19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647B9-9D0C-AF4D-8529-7E55A9AD7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E640D5-2F0B-7D41-94A5-EC7A6B27F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3976106-D795-0E47-A2C3-5FF984A1A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8557"/>
          </a:xfrm>
        </p:spPr>
        <p:txBody>
          <a:bodyPr/>
          <a:lstStyle>
            <a:lvl1pPr algn="ctr">
              <a:defRPr b="1">
                <a:latin typeface="Avenir Book" panose="02000503020000020003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4324686-06BF-2647-8348-D233D86062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853EF9E-0EB9-254D-A3E2-FDFCB3AD4063}"/>
              </a:ext>
            </a:extLst>
          </p:cNvPr>
          <p:cNvCxnSpPr/>
          <p:nvPr userDrawn="1"/>
        </p:nvCxnSpPr>
        <p:spPr>
          <a:xfrm>
            <a:off x="838200" y="1448641"/>
            <a:ext cx="105156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5119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83216-926A-C047-A77A-ED44CDCCE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B31B4-73EE-934F-952F-C1A4023E2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6ECD8-70CA-4A45-8C27-8EF500A7A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FF9B0-A1F6-2F40-8FE8-CEB95CBFF749}" type="datetime1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33B52B-41B3-4C47-9790-024296FA1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C4FFC-3D2A-E943-AE0D-D70A2296A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834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0ADEC-0A1F-694C-BADC-D9CB91689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21372-23CA-784F-AB14-52B857341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7E1412-726D-CD4E-8846-1376122A99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5C21F-089C-6344-BC20-2A8933F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A01C-355A-8349-95B5-7FBB80001974}" type="datetime1">
              <a:rPr lang="en-US" smtClean="0"/>
              <a:t>11/13/19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820FED-0B87-6044-8377-1460CF091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5B3FA6-DFC9-8F41-AA48-9B3A51DF2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41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FFABF-B761-AB4F-A065-BEF5F32CC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9E9C4B-3878-284B-8D88-8EDA4F6E1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F290B8-F30B-A44F-BA06-429F1137D9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C0D10B-6FB4-B147-89A6-16851EA8D0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6587DE-A290-8B46-A20B-99F1192CD5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419010-F3AA-4C4F-9759-A29DB4CF1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409D-8E3F-BD4B-B1E9-F9033872D590}" type="datetime1">
              <a:rPr lang="en-US" smtClean="0"/>
              <a:t>11/13/19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F77BAC-22B3-D74C-AAB3-C1762D7AB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1CCFD0-3503-5842-94C2-7583F2531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060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FE399-7F5E-394F-970B-068C07195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81E7CC3-A516-5642-B5DA-92FABEDAA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00B71-C73C-6741-9F4B-1C0DA9048504}" type="datetime1">
              <a:rPr lang="en-US" smtClean="0"/>
              <a:t>11/13/19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1840F-AF5B-BA43-B520-A9214C8846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619288-F5C1-B64D-AA94-9624F8E22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485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886FEB-C847-014B-9317-92B8684DB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98C8B-BFF6-3F46-A6C9-7B797AA88035}" type="datetime1">
              <a:rPr lang="en-US" smtClean="0"/>
              <a:t>11/13/19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2B8583-0EDE-3C45-897F-C4FA71524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0AFC2-CD7C-434B-AE0D-02DE62D11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945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0E918-8443-2C49-A394-B703CE8F9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46C84-9EE1-E446-87DE-0EF8003B5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68277E-9DDA-6145-AF5E-EF72906C30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AFFC22-EBA0-AF4E-9AF3-23F4BEA1F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5F5EA-9918-7B43-B069-71A95F1BC786}" type="datetime1">
              <a:rPr lang="en-US" smtClean="0"/>
              <a:t>11/13/19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EA0C5A-4E84-E246-AD2B-9A6271AE1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52C38E-95C8-8B4B-927B-0B44C3204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98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514F23-C51E-BD44-B8B8-ED54CD7D4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DF1DCB-42F0-5845-880A-75420FC10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CE6AD-4AFB-EB44-A131-8525925180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90E7C6-61A5-A249-A3A9-CF572A56EE4F}" type="datetime1">
              <a:rPr lang="en-US" smtClean="0"/>
              <a:t>11/13/19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0C7905-B4A5-6641-9DF8-6E4BA91E0D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SMART SOLUTIONS SEMESTER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DB01B-1168-F14B-A7E7-7E97241B0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B7948E-8C23-6440-963B-9D527ADA8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142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6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.png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jpg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tiff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4.jpg"/><Relationship Id="rId7" Type="http://schemas.openxmlformats.org/officeDocument/2006/relationships/image" Target="../media/image1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CB54241-2AB6-C14A-B93A-1C3F3DB635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47" r="1894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0546E6A-3FB7-924B-82AF-CCE8A6DD4AB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DBE3AD-B928-2043-BCF8-570363DC719D}"/>
              </a:ext>
            </a:extLst>
          </p:cNvPr>
          <p:cNvSpPr txBox="1"/>
          <p:nvPr/>
        </p:nvSpPr>
        <p:spPr>
          <a:xfrm>
            <a:off x="0" y="682171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SMART SOLUTIONS SEMESTER</a:t>
            </a:r>
            <a:endParaRPr lang="en-US" sz="2000" dirty="0"/>
          </a:p>
          <a:p>
            <a:pPr algn="ctr"/>
            <a:r>
              <a:rPr lang="en-US" dirty="0"/>
              <a:t>L.26195 Testing device membrane fabrics for motorcycling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E1D99DA-2589-2949-9546-A68FF86A917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0000" r="79036" b="18652"/>
          <a:stretch/>
        </p:blipFill>
        <p:spPr>
          <a:xfrm>
            <a:off x="5155988" y="2722124"/>
            <a:ext cx="1533525" cy="152876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ED6D9DD-2547-BC4A-BEE2-6E466BF671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19" t="25403" b="55545"/>
          <a:stretch/>
        </p:blipFill>
        <p:spPr>
          <a:xfrm>
            <a:off x="4421401" y="4250887"/>
            <a:ext cx="2960475" cy="464344"/>
          </a:xfrm>
          <a:prstGeom prst="rect">
            <a:avLst/>
          </a:prstGeom>
        </p:spPr>
      </p:pic>
      <p:pic>
        <p:nvPicPr>
          <p:cNvPr id="16" name="Picture 15" descr="A picture containing light&#10;&#10;Description automatically generated">
            <a:extLst>
              <a:ext uri="{FF2B5EF4-FFF2-40B4-BE49-F238E27FC236}">
                <a16:creationId xmlns:a16="http://schemas.microsoft.com/office/drawing/2014/main" id="{69DA36FC-E74B-C94B-A7C6-2404EBF73C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5533"/>
          <a:stretch/>
        </p:blipFill>
        <p:spPr>
          <a:xfrm>
            <a:off x="11441392" y="5615215"/>
            <a:ext cx="750608" cy="11212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0FB337C-2E94-7E4B-B592-DBAAD175C467}"/>
              </a:ext>
            </a:extLst>
          </p:cNvPr>
          <p:cNvSpPr txBox="1"/>
          <p:nvPr/>
        </p:nvSpPr>
        <p:spPr>
          <a:xfrm>
            <a:off x="101600" y="6531429"/>
            <a:ext cx="1698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November 2019</a:t>
            </a:r>
          </a:p>
        </p:txBody>
      </p:sp>
    </p:spTree>
    <p:extLst>
      <p:ext uri="{BB962C8B-B14F-4D97-AF65-F5344CB8AC3E}">
        <p14:creationId xmlns:p14="http://schemas.microsoft.com/office/powerpoint/2010/main" val="3895370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blue, shower, white, luggage&#10;&#10;Description automatically generated">
            <a:extLst>
              <a:ext uri="{FF2B5EF4-FFF2-40B4-BE49-F238E27FC236}">
                <a16:creationId xmlns:a16="http://schemas.microsoft.com/office/drawing/2014/main" id="{79E032AD-68F4-784D-B3CD-960195E4F35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F5011B9-5C2F-444A-8118-1B883F5EF8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CCDF9-9C2F-8A42-8A8B-EBB0ADE43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FB35E6-F54A-844E-BB31-EFF41CEAD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2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55A03-2A74-8D40-9DB4-985CB52C4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309D41-A63C-FB45-99D7-5EE0DCCBC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Introduction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prototype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Demonstration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Next steps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Questions</a:t>
            </a:r>
          </a:p>
        </p:txBody>
      </p:sp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E48D9B5D-68AB-3640-93C9-0F06808423E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5533"/>
          <a:stretch/>
        </p:blipFill>
        <p:spPr>
          <a:xfrm>
            <a:off x="11441392" y="5615215"/>
            <a:ext cx="750608" cy="112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363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blue, shower, white, luggage&#10;&#10;Description automatically generated">
            <a:extLst>
              <a:ext uri="{FF2B5EF4-FFF2-40B4-BE49-F238E27FC236}">
                <a16:creationId xmlns:a16="http://schemas.microsoft.com/office/drawing/2014/main" id="{D4CE674A-6F10-DD43-B46C-64C839437CE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1458329-8B9A-724B-8E36-35E3918208B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914758-C7D7-9E45-BE92-A87B6FC79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0103D2-1EC7-5F4C-B9CE-60393C576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3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EFF19A-3969-FA44-9C1A-F78562089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8DC1A-962D-0546-9847-7C6BCAB30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REV’IT!</a:t>
            </a:r>
          </a:p>
          <a:p>
            <a:r>
              <a:rPr lang="en-US" dirty="0"/>
              <a:t>Ensuring comfort and safety</a:t>
            </a:r>
          </a:p>
          <a:p>
            <a:r>
              <a:rPr lang="en-US" dirty="0"/>
              <a:t>Create a testing device which can determine the breathability of a fabric by measuring the weight of the cup, the temperature and the humidity.</a:t>
            </a:r>
          </a:p>
        </p:txBody>
      </p:sp>
      <p:pic>
        <p:nvPicPr>
          <p:cNvPr id="10" name="Picture 9" descr="A picture containing light&#10;&#10;Description automatically generated">
            <a:extLst>
              <a:ext uri="{FF2B5EF4-FFF2-40B4-BE49-F238E27FC236}">
                <a16:creationId xmlns:a16="http://schemas.microsoft.com/office/drawing/2014/main" id="{E6D25FC5-29CA-0C47-99C5-323F6F7243E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5533"/>
          <a:stretch/>
        </p:blipFill>
        <p:spPr>
          <a:xfrm>
            <a:off x="11441392" y="5615215"/>
            <a:ext cx="750608" cy="112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753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picture containing blue, shower, white, luggage&#10;&#10;Description automatically generated">
            <a:extLst>
              <a:ext uri="{FF2B5EF4-FFF2-40B4-BE49-F238E27FC236}">
                <a16:creationId xmlns:a16="http://schemas.microsoft.com/office/drawing/2014/main" id="{84BE0D27-D331-364B-AC39-A17D2E36BA2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456AD82-3D2A-F54B-BA47-CD71F5B8B96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5D0D1F29-57DB-7C44-84ED-9CC7367AE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479" y="1807593"/>
            <a:ext cx="5474683" cy="394974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9C083-7C17-AE44-8036-8DAAC17E4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D3A524-9564-B342-9C7D-10550C8D7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4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ED60B2-F9E5-B34A-8913-D5594A22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PROTOTYPE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FDACA4-D511-574D-8D01-0439A895E7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2371699" y="1606503"/>
            <a:ext cx="3446209" cy="4594945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FF80DF72-B68C-7340-B24A-9B1976DFB9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68112" y="1823996"/>
            <a:ext cx="5474683" cy="39333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74EE65-4B2F-0F41-8AB6-A65AF38739BE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814" t="17842" r="15769" b="33542"/>
          <a:stretch/>
        </p:blipFill>
        <p:spPr>
          <a:xfrm>
            <a:off x="7133783" y="2180871"/>
            <a:ext cx="2848417" cy="3402831"/>
          </a:xfrm>
          <a:prstGeom prst="rect">
            <a:avLst/>
          </a:prstGeom>
        </p:spPr>
      </p:pic>
      <p:pic>
        <p:nvPicPr>
          <p:cNvPr id="21" name="Picture 20" descr="A picture containing light&#10;&#10;Description automatically generated">
            <a:extLst>
              <a:ext uri="{FF2B5EF4-FFF2-40B4-BE49-F238E27FC236}">
                <a16:creationId xmlns:a16="http://schemas.microsoft.com/office/drawing/2014/main" id="{65B1D732-B979-1544-994F-090120AA08B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65533"/>
          <a:stretch/>
        </p:blipFill>
        <p:spPr>
          <a:xfrm>
            <a:off x="11441392" y="5615215"/>
            <a:ext cx="750608" cy="112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184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blue, shower, white, luggage&#10;&#10;Description automatically generated">
            <a:extLst>
              <a:ext uri="{FF2B5EF4-FFF2-40B4-BE49-F238E27FC236}">
                <a16:creationId xmlns:a16="http://schemas.microsoft.com/office/drawing/2014/main" id="{1B6BCBA2-359B-2B42-8C2B-85132D190AE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5D2B1F3-56E2-EE42-B413-BE84BFCF86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9C083-7C17-AE44-8036-8DAAC17E4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D3A524-9564-B342-9C7D-10550C8D7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ED60B2-F9E5-B34A-8913-D5594A22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PROTOTYPE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DB88AD-FBB6-FC4B-BA02-F46DCAB0FC5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126" b="12917"/>
          <a:stretch/>
        </p:blipFill>
        <p:spPr>
          <a:xfrm>
            <a:off x="4038600" y="1809782"/>
            <a:ext cx="3761921" cy="3960467"/>
          </a:xfrm>
          <a:prstGeom prst="rect">
            <a:avLst/>
          </a:prstGeom>
        </p:spPr>
      </p:pic>
      <p:pic>
        <p:nvPicPr>
          <p:cNvPr id="14" name="Picture 13" descr="A picture containing light&#10;&#10;Description automatically generated">
            <a:extLst>
              <a:ext uri="{FF2B5EF4-FFF2-40B4-BE49-F238E27FC236}">
                <a16:creationId xmlns:a16="http://schemas.microsoft.com/office/drawing/2014/main" id="{CD55BA1B-D637-D34E-941F-D20EB09DB13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5533"/>
          <a:stretch/>
        </p:blipFill>
        <p:spPr>
          <a:xfrm>
            <a:off x="11441392" y="5615215"/>
            <a:ext cx="750608" cy="112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168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blue, shower, white, luggage&#10;&#10;Description automatically generated">
            <a:extLst>
              <a:ext uri="{FF2B5EF4-FFF2-40B4-BE49-F238E27FC236}">
                <a16:creationId xmlns:a16="http://schemas.microsoft.com/office/drawing/2014/main" id="{3EF00EDC-791C-0147-8779-191911A5ADA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C8CE695-3CDD-584B-81D9-F68FBD22C0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9C083-7C17-AE44-8036-8DAAC17E4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D3A524-9564-B342-9C7D-10550C8D7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6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ED60B2-F9E5-B34A-8913-D5594A22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PROTOTYPE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23C31-84E3-CB4B-BE7A-AC7534A7D4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95"/>
          <a:stretch/>
        </p:blipFill>
        <p:spPr>
          <a:xfrm>
            <a:off x="6479274" y="1605616"/>
            <a:ext cx="4418486" cy="21100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B3D632-6A06-2944-AB7B-F9207A5EEC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</a:extLst>
          </a:blip>
          <a:srcRect l="11146" t="8474" r="3698" b="27635"/>
          <a:stretch/>
        </p:blipFill>
        <p:spPr>
          <a:xfrm>
            <a:off x="6845401" y="3864375"/>
            <a:ext cx="3965830" cy="2231625"/>
          </a:xfrm>
          <a:prstGeom prst="rect">
            <a:avLst/>
          </a:prstGeom>
        </p:spPr>
      </p:pic>
      <p:pic>
        <p:nvPicPr>
          <p:cNvPr id="12" name="Picture 11" descr="A picture containing indoor, cup, coffee, small&#10;&#10;Description automatically generated">
            <a:extLst>
              <a:ext uri="{FF2B5EF4-FFF2-40B4-BE49-F238E27FC236}">
                <a16:creationId xmlns:a16="http://schemas.microsoft.com/office/drawing/2014/main" id="{0D1D3504-E15D-AE41-938F-0D80E84745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41411" y="2025402"/>
            <a:ext cx="4648200" cy="3380509"/>
          </a:xfrm>
          <a:prstGeom prst="rect">
            <a:avLst/>
          </a:prstGeom>
        </p:spPr>
      </p:pic>
      <p:pic>
        <p:nvPicPr>
          <p:cNvPr id="15" name="Picture 14" descr="A picture containing light&#10;&#10;Description automatically generated">
            <a:extLst>
              <a:ext uri="{FF2B5EF4-FFF2-40B4-BE49-F238E27FC236}">
                <a16:creationId xmlns:a16="http://schemas.microsoft.com/office/drawing/2014/main" id="{2B6C2257-8838-3642-BD46-4F404E8607B6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65533"/>
          <a:stretch/>
        </p:blipFill>
        <p:spPr>
          <a:xfrm>
            <a:off x="11441392" y="5615215"/>
            <a:ext cx="750608" cy="112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912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blue, shower, white, luggage&#10;&#10;Description automatically generated">
            <a:extLst>
              <a:ext uri="{FF2B5EF4-FFF2-40B4-BE49-F238E27FC236}">
                <a16:creationId xmlns:a16="http://schemas.microsoft.com/office/drawing/2014/main" id="{0CC620C9-39F3-6445-9018-9460DF2C33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69569D8-A5C9-A347-BAAC-E0EF22F7C1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9DE9645-A33B-834B-8902-E63510D45360}"/>
              </a:ext>
            </a:extLst>
          </p:cNvPr>
          <p:cNvSpPr txBox="1">
            <a:spLocks/>
          </p:cNvSpPr>
          <p:nvPr/>
        </p:nvSpPr>
        <p:spPr>
          <a:xfrm>
            <a:off x="838200" y="2570443"/>
            <a:ext cx="10515600" cy="8585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16395362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blue, shower, white, luggage&#10;&#10;Description automatically generated">
            <a:extLst>
              <a:ext uri="{FF2B5EF4-FFF2-40B4-BE49-F238E27FC236}">
                <a16:creationId xmlns:a16="http://schemas.microsoft.com/office/drawing/2014/main" id="{74FC0589-D1B2-D346-9772-C1A7DB7C231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4C1DB40-6732-6349-A785-CA78355BA27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E9CCE-C857-0B49-BCCD-92BB9B027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SMART SOLUTIONS SEMESTER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827D79-16F6-EE4F-A0B6-80342D1E6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B7948E-8C23-6440-963B-9D527ADA8120}" type="slidenum">
              <a:rPr lang="en-US" smtClean="0"/>
              <a:t>8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A0485D-BF78-9D4A-AF63-F0FF2DF8A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C07DD-D259-3948-B845-E84DD14B2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Creating a tray of </a:t>
            </a:r>
            <a:r>
              <a:rPr lang="en-GB" dirty="0"/>
              <a:t>aluminium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Testing the device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Testing fabrics inside the oven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Evaluate the results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A picture containing light&#10;&#10;Description automatically generated">
            <a:extLst>
              <a:ext uri="{FF2B5EF4-FFF2-40B4-BE49-F238E27FC236}">
                <a16:creationId xmlns:a16="http://schemas.microsoft.com/office/drawing/2014/main" id="{8C679BF3-F109-1248-9E47-F193D216766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5533"/>
          <a:stretch/>
        </p:blipFill>
        <p:spPr>
          <a:xfrm>
            <a:off x="11441392" y="5615215"/>
            <a:ext cx="750608" cy="112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08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blue, shower, white, luggage&#10;&#10;Description automatically generated">
            <a:extLst>
              <a:ext uri="{FF2B5EF4-FFF2-40B4-BE49-F238E27FC236}">
                <a16:creationId xmlns:a16="http://schemas.microsoft.com/office/drawing/2014/main" id="{801CD344-C54F-4F44-9BBF-DAED9DA0225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3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C5FE5A9-A445-624C-9F21-4254DB410D4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>
              <a:alpha val="6509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9DE9645-A33B-834B-8902-E63510D45360}"/>
              </a:ext>
            </a:extLst>
          </p:cNvPr>
          <p:cNvSpPr txBox="1">
            <a:spLocks/>
          </p:cNvSpPr>
          <p:nvPr/>
        </p:nvSpPr>
        <p:spPr>
          <a:xfrm>
            <a:off x="838200" y="2570443"/>
            <a:ext cx="10515600" cy="85855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8921160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</TotalTime>
  <Words>124</Words>
  <Application>Microsoft Macintosh PowerPoint</Application>
  <PresentationFormat>Widescreen</PresentationFormat>
  <Paragraphs>54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Avenir Book</vt:lpstr>
      <vt:lpstr>Calibri</vt:lpstr>
      <vt:lpstr>Calibri Light</vt:lpstr>
      <vt:lpstr>Custom Design</vt:lpstr>
      <vt:lpstr>PowerPoint Presentation</vt:lpstr>
      <vt:lpstr>CONTENT</vt:lpstr>
      <vt:lpstr>INTRODUCTION</vt:lpstr>
      <vt:lpstr>THE PROTOTYPE</vt:lpstr>
      <vt:lpstr>THE PROTOTYPE</vt:lpstr>
      <vt:lpstr>THE PROTOTYPE</vt:lpstr>
      <vt:lpstr>PowerPoint Presentation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Femke Visser</dc:creator>
  <cp:lastModifiedBy>Femke Visser</cp:lastModifiedBy>
  <cp:revision>26</cp:revision>
  <dcterms:created xsi:type="dcterms:W3CDTF">2019-11-06T11:01:57Z</dcterms:created>
  <dcterms:modified xsi:type="dcterms:W3CDTF">2019-11-13T10:25:23Z</dcterms:modified>
</cp:coreProperties>
</file>

<file path=docProps/thumbnail.jpeg>
</file>